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601200" cy="12801600" type="A3"/>
  <p:notesSz cx="9926638" cy="14355763"/>
  <p:defaultTextStyle>
    <a:defPPr>
      <a:defRPr lang="es-ES"/>
    </a:defPPr>
    <a:lvl1pPr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1934" indent="-47633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4557" indent="-95335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7180" indent="-143037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9114" indent="-1907390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91210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1189452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1387693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1585935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3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2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eb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02"/>
    <a:srgbClr val="F6CE3E"/>
    <a:srgbClr val="990000"/>
    <a:srgbClr val="DFC83C"/>
    <a:srgbClr val="8CBDC4"/>
    <a:srgbClr val="B9D7DB"/>
    <a:srgbClr val="FFFFFF"/>
    <a:srgbClr val="006E7E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176" y="-80"/>
      </p:cViewPr>
      <p:guideLst>
        <p:guide orient="horz" pos="4033"/>
        <p:guide pos="3024"/>
      </p:guideLst>
    </p:cSldViewPr>
  </p:slideViewPr>
  <p:outlineViewPr>
    <p:cViewPr>
      <p:scale>
        <a:sx n="100" d="100"/>
        <a:sy n="100" d="100"/>
      </p:scale>
      <p:origin x="6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>
        <p:scale>
          <a:sx n="77" d="100"/>
          <a:sy n="77" d="100"/>
        </p:scale>
        <p:origin x="-2118" y="-72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C6AE0824-40AC-472A-9FFF-076080449900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4738"/>
            <a:ext cx="40370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38735" tIns="69369" rIns="138735" bIns="6936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188" y="6818313"/>
            <a:ext cx="7942262" cy="6462712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82B9D10C-DBC8-495A-85D6-27DE0C3BF4E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4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1193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224557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837180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44911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3062381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74858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87334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99810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44813" y="1074738"/>
            <a:ext cx="4037012" cy="538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6270625"/>
            <a:fld id="{6F1416B3-C633-429D-9EAD-BCF19F42EDCF}" type="slidenum">
              <a:rPr lang="es-ES"/>
              <a:pPr defTabSz="6270625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4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8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83FB-8711-4A48-A149-9FA75D32E3B2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7E59-0802-419C-B896-32FB9939490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F0F5-71EB-4B6D-946A-06E44A843B4B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8B34-CACC-48AE-994E-E4CFA7C030B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1" y="512660"/>
            <a:ext cx="6320790" cy="109228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5971-B69B-48A8-A62F-44BEEFAE39B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03A9-687E-4A45-9C26-F8A219ECA24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33F3-34CC-49C3-A76F-63A1F13453B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FF11-385A-4E4C-A27E-7E59E2C395F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24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49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7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9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23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748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873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99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E01B-A838-4467-9632-3CC2E8B311C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A26D-1D96-4667-8AA1-60875106FD6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6729-F56C-4784-A536-F72CD05E906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91F0-8216-4898-9008-071809EA882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242197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5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7"/>
            <a:ext cx="4243863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0905-F1C2-443B-9457-B12F81DCF62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E56D-94E3-49D9-9EA5-5A44E4AB2C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08412-0EB3-45F5-A783-A2A07BFAB7C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9613-1BF0-41FF-9FE1-DC9724CF072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A48A-2E56-4B90-8F2E-3C2DBCC5DAE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CA0C-F327-4FC5-828F-858E0949A3E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7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2AFE-85FC-44ED-8539-8B58F41C2D1F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2355-6BFC-4E3C-A2AA-2E0E2A529DA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2477" indent="0">
              <a:buNone/>
              <a:defRPr sz="3800"/>
            </a:lvl2pPr>
            <a:lvl3pPr marL="1224952" indent="0">
              <a:buNone/>
              <a:defRPr sz="3200"/>
            </a:lvl3pPr>
            <a:lvl4pPr marL="1837429" indent="0">
              <a:buNone/>
              <a:defRPr sz="2600"/>
            </a:lvl4pPr>
            <a:lvl5pPr marL="2449905" indent="0">
              <a:buNone/>
              <a:defRPr sz="2600"/>
            </a:lvl5pPr>
            <a:lvl6pPr marL="3062381" indent="0">
              <a:buNone/>
              <a:defRPr sz="2600"/>
            </a:lvl6pPr>
            <a:lvl7pPr marL="3674858" indent="0">
              <a:buNone/>
              <a:defRPr sz="2600"/>
            </a:lvl7pPr>
            <a:lvl8pPr marL="4287334" indent="0">
              <a:buNone/>
              <a:defRPr sz="2600"/>
            </a:lvl8pPr>
            <a:lvl9pPr marL="4899810" indent="0">
              <a:buNone/>
              <a:defRPr sz="26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73ED-D433-4DE1-9CA6-BF23034BE9D1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4CA-EA82-4D30-B5AF-7011B4B21E6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80310" y="512843"/>
            <a:ext cx="8640581" cy="213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80310" y="2987107"/>
            <a:ext cx="8640581" cy="844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3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CA887486-9727-41E0-8FB3-B89AC3A21D6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214" y="11865192"/>
            <a:ext cx="3040772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11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FC099762-FD81-453D-B21C-49A4018E345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4557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135439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270878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406317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541755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8434" indent="-458434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94652" indent="-382029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530180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43491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755425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3368620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81095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93572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6049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2477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952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7429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905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2381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74858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87334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9981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CuadroTexto"/>
          <p:cNvSpPr txBox="1"/>
          <p:nvPr/>
        </p:nvSpPr>
        <p:spPr>
          <a:xfrm>
            <a:off x="178235" y="1283793"/>
            <a:ext cx="4541050" cy="1476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120650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ts val="87"/>
              </a:spcBef>
              <a:defRPr/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INTRODUCCIÓN</a:t>
            </a:r>
          </a:p>
          <a:p>
            <a:pPr algn="just" eaLnBrk="1" hangingPunct="1">
              <a:spcBef>
                <a:spcPts val="87"/>
              </a:spcBef>
              <a:defRPr/>
            </a:pPr>
            <a:endParaRPr lang="es-ES_tradnl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commodo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feugiat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Phasellus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metus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varius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laoreet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Quisqu</a:t>
            </a: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44 Conector recto"/>
          <p:cNvCxnSpPr/>
          <p:nvPr/>
        </p:nvCxnSpPr>
        <p:spPr>
          <a:xfrm flipV="1">
            <a:off x="80527" y="12047775"/>
            <a:ext cx="9430169" cy="23494"/>
          </a:xfrm>
          <a:prstGeom prst="line">
            <a:avLst/>
          </a:prstGeom>
          <a:ln w="57150" cmpd="thinThick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3364304" y="149691"/>
            <a:ext cx="6100072" cy="998835"/>
          </a:xfrm>
          <a:prstGeom prst="rect">
            <a:avLst/>
          </a:prstGeom>
          <a:noFill/>
          <a:ln w="57150" cap="flat" cmpd="thinThick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9648" tIns="19824" rIns="39648" bIns="19824" anchor="ctr">
            <a:noAutofit/>
          </a:bodyPr>
          <a:lstStyle/>
          <a:p>
            <a:pPr algn="ctr">
              <a:defRPr/>
            </a:pPr>
            <a:r>
              <a:rPr lang="es-ES_tradnl" kern="1000" cap="small" smtClean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Título </a:t>
            </a:r>
            <a:endParaRPr lang="es-ES_tradnl" kern="1000" cap="smal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063" name="CuadroTexto 36"/>
          <p:cNvSpPr txBox="1">
            <a:spLocks noChangeAspect="1" noChangeArrowheads="1"/>
          </p:cNvSpPr>
          <p:nvPr/>
        </p:nvSpPr>
        <p:spPr bwMode="auto">
          <a:xfrm>
            <a:off x="4962221" y="1285552"/>
            <a:ext cx="4379924" cy="1491778"/>
          </a:xfrm>
          <a:prstGeom prst="rect">
            <a:avLst/>
          </a:prstGeom>
          <a:solidFill>
            <a:schemeClr val="tx1"/>
          </a:solidFill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wrap="square" lIns="109267" tIns="109267" rIns="156096" bIns="93658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s-ES" sz="1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Autores/as</a:t>
            </a: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email, </a:t>
            </a: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Logo</a:t>
            </a: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7" name="58 CuadroTexto"/>
          <p:cNvSpPr txBox="1">
            <a:spLocks noChangeArrowheads="1"/>
          </p:cNvSpPr>
          <p:nvPr/>
        </p:nvSpPr>
        <p:spPr bwMode="auto">
          <a:xfrm>
            <a:off x="178235" y="2868840"/>
            <a:ext cx="4549399" cy="21169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ODS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153136" y="9209112"/>
            <a:ext cx="9269829" cy="1379145"/>
          </a:xfrm>
          <a:prstGeom prst="rect">
            <a:avLst/>
          </a:prstGeom>
          <a:ln w="57150" cmpd="thinThick"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9648" tIns="19824" rIns="39648" bIns="19824" anchor="t">
            <a:noAutofit/>
          </a:bodyPr>
          <a:lstStyle/>
          <a:p>
            <a:pPr>
              <a:defRPr/>
            </a:pPr>
            <a:r>
              <a:rPr lang="es-ES" sz="16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CONCLUSIONES</a:t>
            </a:r>
            <a:endParaRPr lang="es-ES_tradn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3" name="58 CuadroTexto"/>
          <p:cNvSpPr txBox="1">
            <a:spLocks noChangeArrowheads="1"/>
          </p:cNvSpPr>
          <p:nvPr/>
        </p:nvSpPr>
        <p:spPr bwMode="auto">
          <a:xfrm>
            <a:off x="4813418" y="5064793"/>
            <a:ext cx="4609547" cy="23441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RESULTADOS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58 CuadroTexto"/>
          <p:cNvSpPr txBox="1">
            <a:spLocks noChangeArrowheads="1"/>
          </p:cNvSpPr>
          <p:nvPr/>
        </p:nvSpPr>
        <p:spPr bwMode="auto">
          <a:xfrm>
            <a:off x="145911" y="5064793"/>
            <a:ext cx="4590041" cy="23441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METODOLOGÍA </a:t>
            </a:r>
            <a:r>
              <a:rPr lang="es-ES" sz="100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(</a:t>
            </a:r>
            <a:r>
              <a:rPr lang="es-ES" sz="100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</a:t>
            </a:r>
            <a:r>
              <a:rPr lang="es-ES" sz="1000">
                <a:latin typeface="Arial"/>
                <a:cs typeface="Arial"/>
              </a:rPr>
              <a:t>n</a:t>
            </a:r>
            <a:r>
              <a:rPr lang="es-ES" sz="1000" smtClean="0">
                <a:latin typeface="Arial"/>
                <a:cs typeface="Arial"/>
              </a:rPr>
              <a:t>dicar </a:t>
            </a:r>
            <a:r>
              <a:rPr lang="es-ES" sz="1000" dirty="0">
                <a:latin typeface="Arial"/>
                <a:cs typeface="Arial"/>
              </a:rPr>
              <a:t>con claridad datos de los participantes: número, curso, titulación, entidades sociales…)</a:t>
            </a:r>
            <a:endParaRPr lang="es-ES_tradnl" sz="1000" dirty="0"/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7" name="58 CuadroTexto"/>
          <p:cNvSpPr txBox="1">
            <a:spLocks noChangeArrowheads="1"/>
          </p:cNvSpPr>
          <p:nvPr/>
        </p:nvSpPr>
        <p:spPr bwMode="auto">
          <a:xfrm>
            <a:off x="145910" y="7480920"/>
            <a:ext cx="9273672" cy="16134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DISCUSIÓN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58 CuadroTexto"/>
          <p:cNvSpPr txBox="1">
            <a:spLocks noChangeArrowheads="1"/>
          </p:cNvSpPr>
          <p:nvPr/>
        </p:nvSpPr>
        <p:spPr bwMode="auto">
          <a:xfrm>
            <a:off x="178235" y="10693963"/>
            <a:ext cx="5979320" cy="12481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REFERENCIAS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58 CuadroTexto"/>
          <p:cNvSpPr txBox="1">
            <a:spLocks noChangeArrowheads="1"/>
          </p:cNvSpPr>
          <p:nvPr/>
        </p:nvSpPr>
        <p:spPr bwMode="auto">
          <a:xfrm>
            <a:off x="4813418" y="2871769"/>
            <a:ext cx="4590041" cy="2114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OBJETIVOS</a:t>
            </a:r>
            <a:endParaRPr lang="es-ES_tradnl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>
              <a:spcBef>
                <a:spcPts val="87"/>
              </a:spcBef>
              <a:defRPr/>
            </a:pP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commodo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25 CuadroTexto"/>
          <p:cNvSpPr txBox="1">
            <a:spLocks noChangeArrowheads="1"/>
          </p:cNvSpPr>
          <p:nvPr/>
        </p:nvSpPr>
        <p:spPr bwMode="auto">
          <a:xfrm>
            <a:off x="6306021" y="10738228"/>
            <a:ext cx="3151262" cy="1203841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lIns="31994" tIns="42658" rIns="106645" bIns="42658">
            <a:noAutofit/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000" b="1" dirty="0" smtClean="0">
                <a:solidFill>
                  <a:srgbClr val="000000"/>
                </a:solidFill>
                <a:latin typeface="Arial"/>
                <a:cs typeface="Arial"/>
              </a:rPr>
              <a:t>Espacio </a:t>
            </a:r>
            <a:r>
              <a:rPr lang="es-ES" sz="1000" b="1" dirty="0">
                <a:solidFill>
                  <a:srgbClr val="000000"/>
                </a:solidFill>
                <a:latin typeface="Arial"/>
                <a:cs typeface="Arial"/>
              </a:rPr>
              <a:t>reservado para clasificación por el comité de selección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s-ES" sz="1400" b="1" dirty="0" smtClean="0">
                <a:solidFill>
                  <a:srgbClr val="000000"/>
                </a:solidFill>
                <a:latin typeface="Arial"/>
                <a:cs typeface="Arial"/>
              </a:rPr>
              <a:t>USAR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Línea temática </a:t>
            </a: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– </a:t>
            </a:r>
            <a:r>
              <a:rPr lang="es-ES" sz="900" dirty="0">
                <a:solidFill>
                  <a:schemeClr val="bg1"/>
                </a:solidFill>
              </a:rPr>
              <a:t>Investigaciones sobre los ODS en el ApS de Educación Superior/ investigaciones sobre ApS atendiendo a los </a:t>
            </a:r>
            <a:r>
              <a:rPr lang="es-ES" sz="900" dirty="0" smtClean="0">
                <a:solidFill>
                  <a:schemeClr val="bg1"/>
                </a:solidFill>
              </a:rPr>
              <a:t>ODS </a:t>
            </a:r>
            <a:r>
              <a:rPr lang="es-ES" sz="900" dirty="0">
                <a:solidFill>
                  <a:schemeClr val="bg1"/>
                </a:solidFill>
              </a:rPr>
              <a:t>(</a:t>
            </a:r>
            <a:r>
              <a:rPr lang="es-ES" sz="900" i="1" dirty="0">
                <a:solidFill>
                  <a:schemeClr val="bg1"/>
                </a:solidFill>
              </a:rPr>
              <a:t>en el caso de Línea temática 1 ó 5, anotarlo aquí</a:t>
            </a:r>
            <a:r>
              <a:rPr lang="es-ES" sz="900" dirty="0">
                <a:solidFill>
                  <a:schemeClr val="bg1"/>
                </a:solidFill>
              </a:rPr>
              <a:t>).</a:t>
            </a:r>
            <a:endParaRPr lang="es-ES" sz="9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58 CuadroTexto"/>
          <p:cNvSpPr txBox="1">
            <a:spLocks noChangeArrowheads="1"/>
          </p:cNvSpPr>
          <p:nvPr/>
        </p:nvSpPr>
        <p:spPr bwMode="auto">
          <a:xfrm>
            <a:off x="178235" y="144579"/>
            <a:ext cx="3038189" cy="1019024"/>
          </a:xfrm>
          <a:prstGeom prst="rect">
            <a:avLst/>
          </a:prstGeom>
          <a:noFill/>
          <a:ln w="31750" cmpd="dbl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Bef>
                <a:spcPts val="87"/>
              </a:spcBef>
              <a:defRPr/>
            </a:pPr>
            <a:endParaRPr lang="es-ES" sz="800" b="1" dirty="0" smtClean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endParaRPr lang="es-ES" sz="800" b="1" dirty="0" smtClean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endParaRPr lang="es-ES" sz="800" b="1" dirty="0" smtClean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87"/>
              </a:spcBef>
              <a:defRPr/>
            </a:pPr>
            <a:r>
              <a: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Las Palmas de Gran Canaria, 3-5 junio 2020</a:t>
            </a: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1" name="Imagen 20" descr="H:\1-2020 CONGRESO ApS\2020 X CONGRESO ApS- 3-5 junio ULPGC\logos\acronimo v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82" y="185289"/>
            <a:ext cx="1906770" cy="78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1"/>
        </a:solidFill>
        <a:ln w="28575">
          <a:solidFill>
            <a:schemeClr val="bg2">
              <a:lumMod val="50000"/>
            </a:schemeClr>
          </a:solidFill>
        </a:ln>
      </a:spPr>
      <a:bodyPr lIns="252000" tIns="252000" rIns="360000" bIns="216000">
        <a:spAutoFit/>
      </a:bodyPr>
      <a:lstStyle>
        <a:defPPr algn="just" defTabSz="4135062" fontAlgn="auto">
          <a:spcBef>
            <a:spcPts val="0"/>
          </a:spcBef>
          <a:spcAft>
            <a:spcPts val="0"/>
          </a:spcAft>
          <a:defRPr sz="25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9780</TotalTime>
  <Words>374</Words>
  <Application>Microsoft Macintosh PowerPoint</Application>
  <PresentationFormat>A3 (297x420 mm)</PresentationFormat>
  <Paragraphs>100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ApsU5 Poster</dc:title>
  <dc:subject/>
  <dc:creator>Ana</dc:creator>
  <cp:keywords/>
  <dc:description/>
  <cp:lastModifiedBy>Kino Rocha</cp:lastModifiedBy>
  <cp:revision>897</cp:revision>
  <dcterms:created xsi:type="dcterms:W3CDTF">2013-05-08T15:42:35Z</dcterms:created>
  <dcterms:modified xsi:type="dcterms:W3CDTF">2019-07-12T19:25:18Z</dcterms:modified>
  <cp:category/>
</cp:coreProperties>
</file>